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10"/>
  </p:notesMasterIdLst>
  <p:handoutMasterIdLst>
    <p:handoutMasterId r:id="rId11"/>
  </p:handoutMasterIdLst>
  <p:sldIdLst>
    <p:sldId id="263" r:id="rId5"/>
    <p:sldId id="264" r:id="rId6"/>
    <p:sldId id="266" r:id="rId7"/>
    <p:sldId id="267" r:id="rId8"/>
    <p:sldId id="268" r:id="rId9"/>
  </p:sldIdLst>
  <p:sldSz cx="164592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94" autoAdjust="0"/>
  </p:normalViewPr>
  <p:slideViewPr>
    <p:cSldViewPr snapToGrid="0">
      <p:cViewPr varScale="1">
        <p:scale>
          <a:sx n="40" d="100"/>
          <a:sy n="40" d="100"/>
        </p:scale>
        <p:origin x="3216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26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8F79E-FE56-46C3-9254-A859DF56A1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8634-69AB-4FC0-A09F-B7587A7886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A16FC-37F9-4E4F-ABCD-FD4BF831B888}" type="datetimeFigureOut">
              <a:rPr lang="en-US" smtClean="0"/>
              <a:t>2/23/25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FE667-74A7-400A-B6F8-B5C2EDBFE4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85FF3-3C15-49AC-BBA3-F0DF3E3DF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F683D-1EA7-4566-9B71-1B7BC8504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4710-6238-42C0-9BFB-F0CCBB777D55}" type="datetimeFigureOut">
              <a:rPr lang="en-US" smtClean="0"/>
              <a:t>2/23/25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E9A7B-A542-4849-BA9A-33AE23948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7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1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3591562"/>
            <a:ext cx="13990320" cy="7640320"/>
          </a:xfrm>
        </p:spPr>
        <p:txBody>
          <a:bodyPr anchor="b"/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1526522"/>
            <a:ext cx="12344400" cy="5298438"/>
          </a:xfrm>
        </p:spPr>
        <p:txBody>
          <a:bodyPr/>
          <a:lstStyle>
            <a:lvl1pPr marL="0" indent="0" algn="ctr">
              <a:buNone/>
              <a:defRPr sz="4320"/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2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78616" y="1168400"/>
            <a:ext cx="3549015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1571" y="1168400"/>
            <a:ext cx="10441305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01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, Text and Autho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8100DF-8381-4DB3-80B1-3AC9D94C05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89" y="3591562"/>
            <a:ext cx="13444422" cy="1519520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8000" spc="-2000" dirty="0">
                <a:solidFill>
                  <a:schemeClr val="bg1"/>
                </a:solidFill>
                <a:latin typeface="Avenir Next LT Pro" pitchFamily="50" charset="0"/>
                <a:cs typeface="SpeakPro-Bold" panose="020B0804020101020102" pitchFamily="34" charset="0"/>
              </a:defRPr>
            </a:lvl1pPr>
          </a:lstStyle>
          <a:p>
            <a:pPr lvl="0">
              <a:lnSpc>
                <a:spcPts val="22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95935" y="18864579"/>
            <a:ext cx="2615565" cy="1357746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5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 dirty="0"/>
              <a:t>AUTHOR</a:t>
            </a:r>
          </a:p>
          <a:p>
            <a:r>
              <a:rPr lang="en-US" dirty="0"/>
              <a:t>NAME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7F2F90-0784-46D4-A853-9DBCFDA0F4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00657" y="18354038"/>
            <a:ext cx="2232000" cy="223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Author Photo</a:t>
            </a:r>
          </a:p>
        </p:txBody>
      </p:sp>
    </p:spTree>
    <p:extLst>
      <p:ext uri="{BB962C8B-B14F-4D97-AF65-F5344CB8AC3E}">
        <p14:creationId xmlns:p14="http://schemas.microsoft.com/office/powerpoint/2010/main" val="87013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Head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1B6E-98E3-4E20-A2EE-E40C1509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8910893"/>
            <a:ext cx="14196060" cy="4241802"/>
          </a:xfrm>
        </p:spPr>
        <p:txBody>
          <a:bodyPr>
            <a:normAutofit/>
          </a:bodyPr>
          <a:lstStyle>
            <a:lvl1pPr algn="ctr">
              <a:defRPr sz="8000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CAA060-B631-4388-97E3-0D962963F6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4913" y="15810631"/>
            <a:ext cx="6429375" cy="2478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Place Logo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049B71-3551-4469-8D7E-86A7448A0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3226422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Sub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069D22-E88E-4F4D-B2FE-5E10C3AF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0" y="6037978"/>
            <a:ext cx="16412221" cy="11477157"/>
          </a:xfrm>
        </p:spPr>
        <p:txBody>
          <a:bodyPr>
            <a:noAutofit/>
          </a:bodyPr>
          <a:lstStyle>
            <a:lvl1pPr algn="ctr">
              <a:lnSpc>
                <a:spcPts val="27500"/>
              </a:lnSpc>
              <a:defRPr sz="33600" cap="all" spc="-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Say</a:t>
            </a:r>
            <a:br>
              <a:rPr lang="en-US" dirty="0"/>
            </a:br>
            <a:r>
              <a:rPr lang="en-US" dirty="0"/>
              <a:t>it short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8250" y="17596218"/>
            <a:ext cx="13982700" cy="1357746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 dirty="0"/>
              <a:t>Subtitle or quote blurb here</a:t>
            </a:r>
          </a:p>
        </p:txBody>
      </p:sp>
    </p:spTree>
    <p:extLst>
      <p:ext uri="{BB962C8B-B14F-4D97-AF65-F5344CB8AC3E}">
        <p14:creationId xmlns:p14="http://schemas.microsoft.com/office/powerpoint/2010/main" val="67433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98" y="5471167"/>
            <a:ext cx="14196060" cy="9128758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998" y="14686287"/>
            <a:ext cx="14196060" cy="4800598"/>
          </a:xfrm>
        </p:spPr>
        <p:txBody>
          <a:bodyPr/>
          <a:lstStyle>
            <a:lvl1pPr marL="0" indent="0">
              <a:buNone/>
              <a:defRPr sz="4320">
                <a:solidFill>
                  <a:schemeClr val="tx1"/>
                </a:solidFill>
              </a:defRPr>
            </a:lvl1pPr>
            <a:lvl2pPr marL="82296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64592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3pPr>
            <a:lvl4pPr marL="246888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4pPr>
            <a:lvl5pPr marL="329184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5pPr>
            <a:lvl6pPr marL="411480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6pPr>
            <a:lvl7pPr marL="493776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7pPr>
            <a:lvl8pPr marL="57607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8pPr>
            <a:lvl9pPr marL="658368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1570" y="5842000"/>
            <a:ext cx="69951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2470" y="5842000"/>
            <a:ext cx="69951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6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168405"/>
            <a:ext cx="1419606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3716" y="5379722"/>
            <a:ext cx="6963012" cy="2636518"/>
          </a:xfrm>
        </p:spPr>
        <p:txBody>
          <a:bodyPr anchor="b"/>
          <a:lstStyle>
            <a:lvl1pPr marL="0" indent="0">
              <a:buNone/>
              <a:defRPr sz="432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40" b="1"/>
            </a:lvl3pPr>
            <a:lvl4pPr marL="2468880" indent="0">
              <a:buNone/>
              <a:defRPr sz="2880" b="1"/>
            </a:lvl4pPr>
            <a:lvl5pPr marL="3291840" indent="0">
              <a:buNone/>
              <a:defRPr sz="2880" b="1"/>
            </a:lvl5pPr>
            <a:lvl6pPr marL="4114800" indent="0">
              <a:buNone/>
              <a:defRPr sz="2880" b="1"/>
            </a:lvl6pPr>
            <a:lvl7pPr marL="4937760" indent="0">
              <a:buNone/>
              <a:defRPr sz="2880" b="1"/>
            </a:lvl7pPr>
            <a:lvl8pPr marL="5760720" indent="0">
              <a:buNone/>
              <a:defRPr sz="2880" b="1"/>
            </a:lvl8pPr>
            <a:lvl9pPr marL="6583680" indent="0">
              <a:buNone/>
              <a:defRPr sz="2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3716" y="8016240"/>
            <a:ext cx="6963012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2471" y="5379722"/>
            <a:ext cx="6997304" cy="2636518"/>
          </a:xfrm>
        </p:spPr>
        <p:txBody>
          <a:bodyPr anchor="b"/>
          <a:lstStyle>
            <a:lvl1pPr marL="0" indent="0">
              <a:buNone/>
              <a:defRPr sz="432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40" b="1"/>
            </a:lvl3pPr>
            <a:lvl4pPr marL="2468880" indent="0">
              <a:buNone/>
              <a:defRPr sz="2880" b="1"/>
            </a:lvl4pPr>
            <a:lvl5pPr marL="3291840" indent="0">
              <a:buNone/>
              <a:defRPr sz="2880" b="1"/>
            </a:lvl5pPr>
            <a:lvl6pPr marL="4114800" indent="0">
              <a:buNone/>
              <a:defRPr sz="2880" b="1"/>
            </a:lvl6pPr>
            <a:lvl7pPr marL="4937760" indent="0">
              <a:buNone/>
              <a:defRPr sz="2880" b="1"/>
            </a:lvl7pPr>
            <a:lvl8pPr marL="5760720" indent="0">
              <a:buNone/>
              <a:defRPr sz="2880" b="1"/>
            </a:lvl8pPr>
            <a:lvl9pPr marL="6583680" indent="0">
              <a:buNone/>
              <a:defRPr sz="28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2471" y="8016240"/>
            <a:ext cx="699730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3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8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8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463040"/>
            <a:ext cx="5308520" cy="5120640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304" y="3159765"/>
            <a:ext cx="8332470" cy="15595600"/>
          </a:xfrm>
        </p:spPr>
        <p:txBody>
          <a:bodyPr/>
          <a:lstStyle>
            <a:lvl1pPr>
              <a:defRPr sz="5760"/>
            </a:lvl1pPr>
            <a:lvl2pPr>
              <a:defRPr sz="5040"/>
            </a:lvl2pPr>
            <a:lvl3pPr>
              <a:defRPr sz="432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6583680"/>
            <a:ext cx="5308520" cy="12197082"/>
          </a:xfrm>
        </p:spPr>
        <p:txBody>
          <a:bodyPr/>
          <a:lstStyle>
            <a:lvl1pPr marL="0" indent="0">
              <a:buNone/>
              <a:defRPr sz="2880"/>
            </a:lvl1pPr>
            <a:lvl2pPr marL="822960" indent="0">
              <a:buNone/>
              <a:defRPr sz="2520"/>
            </a:lvl2pPr>
            <a:lvl3pPr marL="1645920" indent="0">
              <a:buNone/>
              <a:defRPr sz="2160"/>
            </a:lvl3pPr>
            <a:lvl4pPr marL="2468880" indent="0">
              <a:buNone/>
              <a:defRPr sz="1800"/>
            </a:lvl4pPr>
            <a:lvl5pPr marL="3291840" indent="0">
              <a:buNone/>
              <a:defRPr sz="1800"/>
            </a:lvl5pPr>
            <a:lvl6pPr marL="4114800" indent="0">
              <a:buNone/>
              <a:defRPr sz="1800"/>
            </a:lvl6pPr>
            <a:lvl7pPr marL="4937760" indent="0">
              <a:buNone/>
              <a:defRPr sz="1800"/>
            </a:lvl7pPr>
            <a:lvl8pPr marL="5760720" indent="0">
              <a:buNone/>
              <a:defRPr sz="1800"/>
            </a:lvl8pPr>
            <a:lvl9pPr marL="658368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7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463040"/>
            <a:ext cx="5308520" cy="5120640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97304" y="3159765"/>
            <a:ext cx="8332470" cy="15595600"/>
          </a:xfrm>
        </p:spPr>
        <p:txBody>
          <a:bodyPr anchor="t"/>
          <a:lstStyle>
            <a:lvl1pPr marL="0" indent="0">
              <a:buNone/>
              <a:defRPr sz="5760"/>
            </a:lvl1pPr>
            <a:lvl2pPr marL="822960" indent="0">
              <a:buNone/>
              <a:defRPr sz="5040"/>
            </a:lvl2pPr>
            <a:lvl3pPr marL="1645920" indent="0">
              <a:buNone/>
              <a:defRPr sz="4320"/>
            </a:lvl3pPr>
            <a:lvl4pPr marL="2468880" indent="0">
              <a:buNone/>
              <a:defRPr sz="3600"/>
            </a:lvl4pPr>
            <a:lvl5pPr marL="3291840" indent="0">
              <a:buNone/>
              <a:defRPr sz="3600"/>
            </a:lvl5pPr>
            <a:lvl6pPr marL="4114800" indent="0">
              <a:buNone/>
              <a:defRPr sz="3600"/>
            </a:lvl6pPr>
            <a:lvl7pPr marL="4937760" indent="0">
              <a:buNone/>
              <a:defRPr sz="3600"/>
            </a:lvl7pPr>
            <a:lvl8pPr marL="5760720" indent="0">
              <a:buNone/>
              <a:defRPr sz="3600"/>
            </a:lvl8pPr>
            <a:lvl9pPr marL="6583680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6583680"/>
            <a:ext cx="5308520" cy="12197082"/>
          </a:xfrm>
        </p:spPr>
        <p:txBody>
          <a:bodyPr/>
          <a:lstStyle>
            <a:lvl1pPr marL="0" indent="0">
              <a:buNone/>
              <a:defRPr sz="2880"/>
            </a:lvl1pPr>
            <a:lvl2pPr marL="822960" indent="0">
              <a:buNone/>
              <a:defRPr sz="2520"/>
            </a:lvl2pPr>
            <a:lvl3pPr marL="1645920" indent="0">
              <a:buNone/>
              <a:defRPr sz="2160"/>
            </a:lvl3pPr>
            <a:lvl4pPr marL="2468880" indent="0">
              <a:buNone/>
              <a:defRPr sz="1800"/>
            </a:lvl4pPr>
            <a:lvl5pPr marL="3291840" indent="0">
              <a:buNone/>
              <a:defRPr sz="1800"/>
            </a:lvl5pPr>
            <a:lvl6pPr marL="4114800" indent="0">
              <a:buNone/>
              <a:defRPr sz="1800"/>
            </a:lvl6pPr>
            <a:lvl7pPr marL="4937760" indent="0">
              <a:buNone/>
              <a:defRPr sz="1800"/>
            </a:lvl7pPr>
            <a:lvl8pPr marL="5760720" indent="0">
              <a:buNone/>
              <a:defRPr sz="1800"/>
            </a:lvl8pPr>
            <a:lvl9pPr marL="658368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1570" y="1168405"/>
            <a:ext cx="141960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570" y="5842000"/>
            <a:ext cx="141960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570" y="20340325"/>
            <a:ext cx="37033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35908-4A8A-4447-8B26-1235843E57D6}" type="datetimeFigureOut">
              <a:rPr lang="en-US" smtClean="0"/>
              <a:t>2/23/25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52110" y="20340325"/>
            <a:ext cx="55549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4310" y="20340325"/>
            <a:ext cx="37033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E1464-E879-459B-9DF7-487A86B43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9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1645920" rtl="0" eaLnBrk="1" latinLnBrk="0" hangingPunct="1">
        <a:lnSpc>
          <a:spcPct val="90000"/>
        </a:lnSpc>
        <a:spcBef>
          <a:spcPct val="0"/>
        </a:spcBef>
        <a:buNone/>
        <a:defRPr sz="79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64592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B6BD00-B9DC-43EE-836E-45EFD4B73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22000"/>
              </a:lnSpc>
            </a:pPr>
            <a:r>
              <a:rPr lang="en-US" dirty="0"/>
              <a:t>Make</a:t>
            </a:r>
            <a:br>
              <a:rPr lang="en-US" dirty="0"/>
            </a:br>
            <a:r>
              <a:rPr lang="en-US" dirty="0"/>
              <a:t>it look easy.</a:t>
            </a:r>
          </a:p>
        </p:txBody>
      </p:sp>
      <p:pic>
        <p:nvPicPr>
          <p:cNvPr id="11" name="Picture Placeholder 10" descr="Snow-topped Mountain at night">
            <a:extLst>
              <a:ext uri="{FF2B5EF4-FFF2-40B4-BE49-F238E27FC236}">
                <a16:creationId xmlns:a16="http://schemas.microsoft.com/office/drawing/2014/main" id="{AA9868F7-4D25-48A7-AC11-E727A5168F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16468725" cy="21904325"/>
          </a:xfrm>
          <a:custGeom>
            <a:avLst/>
            <a:gdLst>
              <a:gd name="connsiteX0" fmla="*/ 0 w 16459199"/>
              <a:gd name="connsiteY0" fmla="*/ 0 h 21945600"/>
              <a:gd name="connsiteX1" fmla="*/ 16459199 w 16459199"/>
              <a:gd name="connsiteY1" fmla="*/ 0 h 21945600"/>
              <a:gd name="connsiteX2" fmla="*/ 16459199 w 16459199"/>
              <a:gd name="connsiteY2" fmla="*/ 21945600 h 21945600"/>
              <a:gd name="connsiteX3" fmla="*/ 0 w 16459199"/>
              <a:gd name="connsiteY3" fmla="*/ 2194560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199" h="21945600">
                <a:moveTo>
                  <a:pt x="0" y="0"/>
                </a:moveTo>
                <a:lnTo>
                  <a:pt x="16459199" y="0"/>
                </a:lnTo>
                <a:lnTo>
                  <a:pt x="16459199" y="21945600"/>
                </a:lnTo>
                <a:lnTo>
                  <a:pt x="0" y="21945600"/>
                </a:lnTo>
                <a:close/>
              </a:path>
            </a:pathLst>
          </a:custGeom>
        </p:spPr>
      </p:pic>
      <p:pic>
        <p:nvPicPr>
          <p:cNvPr id="13" name="Picture 12" descr="A light shining on a black background&#10;&#10;Description automatically generated">
            <a:extLst>
              <a:ext uri="{FF2B5EF4-FFF2-40B4-BE49-F238E27FC236}">
                <a16:creationId xmlns:a16="http://schemas.microsoft.com/office/drawing/2014/main" id="{60D1EEC7-8C23-6FC2-6A61-F744D90A1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" y="1371"/>
            <a:ext cx="16457143" cy="21942857"/>
          </a:xfrm>
          <a:prstGeom prst="rect">
            <a:avLst/>
          </a:prstGeom>
        </p:spPr>
      </p:pic>
      <p:pic>
        <p:nvPicPr>
          <p:cNvPr id="15" name="Picture 14" descr="A light shining on a black background&#10;&#10;Description automatically generated">
            <a:extLst>
              <a:ext uri="{FF2B5EF4-FFF2-40B4-BE49-F238E27FC236}">
                <a16:creationId xmlns:a16="http://schemas.microsoft.com/office/drawing/2014/main" id="{ECD50C37-5409-44C5-C466-5D81775A7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" y="1371"/>
            <a:ext cx="16457143" cy="21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3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C618E-19F3-4F0E-A27A-B0B93285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/>
              <a:t>Mistakes </a:t>
            </a:r>
            <a:r>
              <a:rPr lang="en-US" sz="11500" b="0"/>
              <a:t>are proof </a:t>
            </a:r>
            <a:br>
              <a:rPr lang="en-US" sz="11500"/>
            </a:br>
            <a:r>
              <a:rPr lang="en-US" sz="11500" b="0"/>
              <a:t>that</a:t>
            </a:r>
            <a:r>
              <a:rPr lang="en-US" sz="11500"/>
              <a:t> you are trying</a:t>
            </a:r>
          </a:p>
        </p:txBody>
      </p:sp>
      <p:pic>
        <p:nvPicPr>
          <p:cNvPr id="8" name="Picture Placeholder 7" descr="Abstract">
            <a:extLst>
              <a:ext uri="{FF2B5EF4-FFF2-40B4-BE49-F238E27FC236}">
                <a16:creationId xmlns:a16="http://schemas.microsoft.com/office/drawing/2014/main" id="{CF8E5639-8CEB-4FAB-A14F-95EA0A9232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70" r="23270"/>
          <a:stretch/>
        </p:blipFill>
        <p:spPr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0D4F2-9543-9675-335E-252D8A7F1645}"/>
              </a:ext>
            </a:extLst>
          </p:cNvPr>
          <p:cNvSpPr txBox="1"/>
          <p:nvPr/>
        </p:nvSpPr>
        <p:spPr>
          <a:xfrm>
            <a:off x="330740" y="1420238"/>
            <a:ext cx="1419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</a:p>
        </p:txBody>
      </p:sp>
      <p:pic>
        <p:nvPicPr>
          <p:cNvPr id="6" name="Picture 5" descr="A black sports car with red text&#10;&#10;Description automatically generated">
            <a:extLst>
              <a:ext uri="{FF2B5EF4-FFF2-40B4-BE49-F238E27FC236}">
                <a16:creationId xmlns:a16="http://schemas.microsoft.com/office/drawing/2014/main" id="{052CD123-5695-EE75-4CD1-7C2E23EAE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8" y="172841"/>
            <a:ext cx="16371651" cy="223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8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en-US" spc="0"/>
              <a:t>I can</a:t>
            </a:r>
            <a:br>
              <a:rPr lang="en-US" spc="-1000"/>
            </a:br>
            <a:br>
              <a:rPr lang="en-US" spc="-1000"/>
            </a:br>
            <a:r>
              <a:rPr lang="en-US" spc="-1000"/>
              <a:t>I will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3AC20-E528-4B53-A5E4-439F7B47DB53}"/>
              </a:ext>
            </a:extLst>
          </p:cNvPr>
          <p:cNvSpPr/>
          <p:nvPr/>
        </p:nvSpPr>
        <p:spPr>
          <a:xfrm>
            <a:off x="2560417" y="7687422"/>
            <a:ext cx="11564384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spc="-1000" dirty="0">
                <a:solidFill>
                  <a:schemeClr val="bg1"/>
                </a:solidFill>
                <a:latin typeface="+mj-lt"/>
              </a:rPr>
              <a:t>AND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white icons on a black background&#10;&#10;Description automatically generated">
            <a:extLst>
              <a:ext uri="{FF2B5EF4-FFF2-40B4-BE49-F238E27FC236}">
                <a16:creationId xmlns:a16="http://schemas.microsoft.com/office/drawing/2014/main" id="{0AE8A0D5-647D-2738-6708-47FEB139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0600"/>
            <a:ext cx="16459200" cy="12344400"/>
          </a:xfrm>
          <a:prstGeom prst="rect">
            <a:avLst/>
          </a:prstGeom>
        </p:spPr>
      </p:pic>
      <p:pic>
        <p:nvPicPr>
          <p:cNvPr id="5" name="Picture 4" descr="A white sign with a person in a wheelchair and a car&#10;&#10;Description automatically generated">
            <a:extLst>
              <a:ext uri="{FF2B5EF4-FFF2-40B4-BE49-F238E27FC236}">
                <a16:creationId xmlns:a16="http://schemas.microsoft.com/office/drawing/2014/main" id="{BA551469-DFB6-9FFD-9508-0491CFF64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0"/>
            <a:ext cx="16459200" cy="12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DA94-2434-0EDD-8BB6-51B51D0F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1" y="1079277"/>
            <a:ext cx="14196060" cy="6527336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Embracing the Ignored</a:t>
            </a:r>
            <a:br>
              <a:rPr lang="en-US" sz="10400" dirty="0"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</a:br>
            <a:r>
              <a:rPr lang="en-US" sz="10400" dirty="0"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 Campaign by Tesla</a:t>
            </a:r>
          </a:p>
        </p:txBody>
      </p:sp>
      <p:pic>
        <p:nvPicPr>
          <p:cNvPr id="3" name="Maybe you thought you would never be in control again.">
            <a:hlinkClick r:id="" action="ppaction://media"/>
            <a:extLst>
              <a:ext uri="{FF2B5EF4-FFF2-40B4-BE49-F238E27FC236}">
                <a16:creationId xmlns:a16="http://schemas.microsoft.com/office/drawing/2014/main" id="{FA186138-AA72-3557-D61D-3687AB344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712" y="10285774"/>
            <a:ext cx="14208919" cy="79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E9F7-CD13-F631-C743-561ED0B2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The innovation podcast Ft. Jocelynn Dortch, SVP of Creative and Communications at Tesla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07744-A4BE-BE6A-24BE-78DD38F99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E229FFC8-1A57-1E87-2A90-D206E7A78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3191607" y="7257769"/>
            <a:ext cx="8851236" cy="88512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68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580"/>
    </mc:Choice>
    <mc:Fallback xmlns="">
      <p:transition spd="slow" advTm="71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e3f163ba23981de9af4e94a4fc3c17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77303e74caa42b09a8f0afd28694942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3E4142-CB3C-43DE-8289-9D05D451AF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431DB2-E531-4FC2-8023-F101D9CE9CC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1798C6-C1A8-422D-B869-9B64D5034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186</TotalTime>
  <Words>49</Words>
  <Application>Microsoft Macintosh PowerPoint</Application>
  <PresentationFormat>Custom</PresentationFormat>
  <Paragraphs>11</Paragraphs>
  <Slides>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ADLaM Display</vt:lpstr>
      <vt:lpstr>Arial</vt:lpstr>
      <vt:lpstr>Avenir Next LT Pro</vt:lpstr>
      <vt:lpstr>Calibri</vt:lpstr>
      <vt:lpstr>Calibri Light</vt:lpstr>
      <vt:lpstr>Office Theme</vt:lpstr>
      <vt:lpstr>Make it look easy.</vt:lpstr>
      <vt:lpstr>Mistakes are proof  that you are trying</vt:lpstr>
      <vt:lpstr>I can  I will</vt:lpstr>
      <vt:lpstr>Embracing the Ignored  Campaign by Tesla</vt:lpstr>
      <vt:lpstr>The innovation podcast Ft. Jocelynn Dortch, SVP of Creative and Communications at Tesla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it look easy.</dc:title>
  <dc:creator>Jocelynn Dortch</dc:creator>
  <cp:lastModifiedBy>Dortch, Jocelynn</cp:lastModifiedBy>
  <cp:revision>2</cp:revision>
  <dcterms:created xsi:type="dcterms:W3CDTF">2023-11-14T16:16:43Z</dcterms:created>
  <dcterms:modified xsi:type="dcterms:W3CDTF">2025-02-23T05:57:15Z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